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41D10-3CB8-47FD-A60B-172EC58E8863}" type="datetimeFigureOut">
              <a:rPr lang="en-US" smtClean="0"/>
              <a:t>7/14/2008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5873B-8546-4FEB-8919-EE8313A07A8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Trip Curves</a:t>
            </a:r>
          </a:p>
        </p:txBody>
      </p:sp>
      <p:sp>
        <p:nvSpPr>
          <p:cNvPr id="192515" name="Text Box 3" descr="rl51a"/>
          <p:cNvSpPr txBox="1">
            <a:spLocks noChangeArrowheads="1"/>
          </p:cNvSpPr>
          <p:nvPr/>
        </p:nvSpPr>
        <p:spPr bwMode="auto">
          <a:xfrm>
            <a:off x="3657600" y="1143000"/>
            <a:ext cx="5181600" cy="5486400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en-US" sz="1200" b="0">
              <a:latin typeface="Times New Roman" pitchFamily="18" charset="0"/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609600" y="1219200"/>
            <a:ext cx="274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>
                <a:latin typeface="Times" charset="0"/>
              </a:rPr>
              <a:t>LT tested at 3x CT rating or LT setting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09600" y="3276600"/>
            <a:ext cx="5257800" cy="1917700"/>
            <a:chOff x="384" y="2064"/>
            <a:chExt cx="3312" cy="1208"/>
          </a:xfrm>
        </p:grpSpPr>
        <p:sp>
          <p:nvSpPr>
            <p:cNvPr id="192518" name="Line 6"/>
            <p:cNvSpPr>
              <a:spLocks noChangeShapeType="1"/>
            </p:cNvSpPr>
            <p:nvPr/>
          </p:nvSpPr>
          <p:spPr bwMode="auto">
            <a:xfrm rot="5400000">
              <a:off x="3216" y="1728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2519" name="Line 7"/>
            <p:cNvSpPr>
              <a:spLocks noChangeShapeType="1"/>
            </p:cNvSpPr>
            <p:nvPr/>
          </p:nvSpPr>
          <p:spPr bwMode="auto">
            <a:xfrm rot="5400000">
              <a:off x="3216" y="1632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2520" name="Text Box 8"/>
            <p:cNvSpPr txBox="1">
              <a:spLocks noChangeArrowheads="1"/>
            </p:cNvSpPr>
            <p:nvPr/>
          </p:nvSpPr>
          <p:spPr bwMode="auto">
            <a:xfrm>
              <a:off x="384" y="2064"/>
              <a:ext cx="1536" cy="1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>
                  <a:latin typeface="Times" charset="0"/>
                </a:rPr>
                <a:t>Follow top and bottom of band to determine acceptable trip time band</a:t>
              </a:r>
            </a:p>
          </p:txBody>
        </p:sp>
        <p:sp>
          <p:nvSpPr>
            <p:cNvPr id="192521" name="AutoShape 9"/>
            <p:cNvSpPr>
              <a:spLocks noChangeArrowheads="1"/>
            </p:cNvSpPr>
            <p:nvPr/>
          </p:nvSpPr>
          <p:spPr bwMode="auto">
            <a:xfrm rot="19800000">
              <a:off x="1776" y="2304"/>
              <a:ext cx="1008" cy="240"/>
            </a:xfrm>
            <a:prstGeom prst="rightArrow">
              <a:avLst>
                <a:gd name="adj1" fmla="val 50000"/>
                <a:gd name="adj2" fmla="val 10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09600" y="1524000"/>
            <a:ext cx="5334000" cy="1981200"/>
            <a:chOff x="384" y="960"/>
            <a:chExt cx="3360" cy="1248"/>
          </a:xfrm>
        </p:grpSpPr>
        <p:sp>
          <p:nvSpPr>
            <p:cNvPr id="192523" name="Line 11"/>
            <p:cNvSpPr>
              <a:spLocks noChangeShapeType="1"/>
            </p:cNvSpPr>
            <p:nvPr/>
          </p:nvSpPr>
          <p:spPr bwMode="auto">
            <a:xfrm>
              <a:off x="3696" y="960"/>
              <a:ext cx="0" cy="12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92524" name="Text Box 12"/>
            <p:cNvSpPr txBox="1">
              <a:spLocks noChangeArrowheads="1"/>
            </p:cNvSpPr>
            <p:nvPr/>
          </p:nvSpPr>
          <p:spPr bwMode="auto">
            <a:xfrm>
              <a:off x="384" y="1296"/>
              <a:ext cx="1536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400" b="0">
                  <a:latin typeface="Times" charset="0"/>
                </a:rPr>
                <a:t>Draw line down from the 3x scale</a:t>
              </a:r>
            </a:p>
          </p:txBody>
        </p:sp>
        <p:sp>
          <p:nvSpPr>
            <p:cNvPr id="192525" name="AutoShape 13"/>
            <p:cNvSpPr>
              <a:spLocks noChangeArrowheads="1"/>
            </p:cNvSpPr>
            <p:nvPr/>
          </p:nvSpPr>
          <p:spPr bwMode="auto">
            <a:xfrm>
              <a:off x="1824" y="1440"/>
              <a:ext cx="1920" cy="192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92526" name="Text Box 14"/>
          <p:cNvSpPr txBox="1">
            <a:spLocks noChangeArrowheads="1"/>
          </p:cNvSpPr>
          <p:nvPr/>
        </p:nvSpPr>
        <p:spPr bwMode="auto">
          <a:xfrm>
            <a:off x="609600" y="5257800"/>
            <a:ext cx="266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>
                <a:latin typeface="Times" charset="0"/>
              </a:rPr>
              <a:t>Should trip at 40-60 seconds @ 300%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2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 autoUpdateAnimBg="0"/>
      <p:bldP spid="192526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Trip Curves</vt:lpstr>
    </vt:vector>
  </TitlesOfParts>
  <Company>Circuit Breaker Sales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Trip Curves</dc:title>
  <dc:creator>Scott Peterson</dc:creator>
  <cp:lastModifiedBy>Scott Peterson</cp:lastModifiedBy>
  <cp:revision>1</cp:revision>
  <dcterms:created xsi:type="dcterms:W3CDTF">2008-07-14T14:22:14Z</dcterms:created>
  <dcterms:modified xsi:type="dcterms:W3CDTF">2008-07-14T14:22:59Z</dcterms:modified>
</cp:coreProperties>
</file>